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04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pic>
        <p:nvPicPr>
          <p:cNvPr id="6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when 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75238"/>
            <a:ext cx="3810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2068513"/>
            <a:ext cx="7700962" cy="134937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smtClean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3508375"/>
            <a:ext cx="7700962" cy="1439863"/>
          </a:xfrm>
        </p:spPr>
        <p:txBody>
          <a:bodyPr/>
          <a:lstStyle>
            <a:lvl1pPr algn="ctr">
              <a:defRPr sz="2800" b="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89278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78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Leica_Geo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CH"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586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20725" y="1570370"/>
            <a:ext cx="3927475" cy="4254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838700" y="1570370"/>
            <a:ext cx="3978275" cy="4254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5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3463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20725" y="2190750"/>
            <a:ext cx="3927475" cy="3676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838700" y="2190750"/>
            <a:ext cx="3978275" cy="3676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76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66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7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25462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43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2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de-CH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0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2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138" y="1574800"/>
            <a:ext cx="3971925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138" y="3797300"/>
            <a:ext cx="3971925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7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8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60D3AA-C3A5-406B-AD9C-19B979D280F3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  <p:pic>
        <p:nvPicPr>
          <p:cNvPr id="1032" name="Picture 8" descr="Logo_Leica_Geosystem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450E26-482C-4784-AB5B-D3F3C94C0785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1" fontAlgn="base" hangingPunct="1">
        <a:spcBef>
          <a:spcPct val="2000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9592" y="2060848"/>
            <a:ext cx="7597278" cy="2368599"/>
          </a:xfrm>
        </p:spPr>
        <p:txBody>
          <a:bodyPr/>
          <a:lstStyle/>
          <a:p>
            <a:r>
              <a:rPr lang="ru-RU" sz="3200" dirty="0" smtClean="0"/>
              <a:t>Использование </a:t>
            </a:r>
            <a:r>
              <a:rPr lang="en-US" sz="3200" dirty="0" smtClean="0"/>
              <a:t>MS60 </a:t>
            </a:r>
            <a:r>
              <a:rPr lang="ru-RU" sz="3200" dirty="0" smtClean="0"/>
              <a:t>и </a:t>
            </a:r>
            <a:r>
              <a:rPr lang="en-US" sz="3200" dirty="0" smtClean="0"/>
              <a:t>3Dreashaper </a:t>
            </a:r>
            <a:r>
              <a:rPr lang="ru-RU" sz="3200" dirty="0" smtClean="0"/>
              <a:t>для проверки</a:t>
            </a:r>
            <a:br>
              <a:rPr lang="ru-RU" sz="3200" dirty="0" smtClean="0"/>
            </a:br>
            <a:r>
              <a:rPr lang="ru-RU" sz="3200" dirty="0" smtClean="0"/>
              <a:t>туннеля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7718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Исходные данные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Исходными данными служат: </a:t>
            </a:r>
          </a:p>
          <a:p>
            <a:pPr marL="342900" indent="-342900">
              <a:buFontTx/>
              <a:buChar char="-"/>
            </a:pPr>
            <a:r>
              <a:rPr lang="ru-RU" sz="1800" b="0" dirty="0" smtClean="0"/>
              <a:t>проектный профиль туннеля</a:t>
            </a:r>
          </a:p>
          <a:p>
            <a:pPr marL="342900" indent="-342900">
              <a:buFontTx/>
              <a:buChar char="-"/>
            </a:pPr>
            <a:r>
              <a:rPr lang="ru-RU" sz="1800" b="0" dirty="0"/>
              <a:t> </a:t>
            </a:r>
            <a:r>
              <a:rPr lang="ru-RU" sz="1800" b="0" dirty="0" smtClean="0"/>
              <a:t>главная ось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 smtClean="0"/>
              <a:t>Данные, полученные в поле:</a:t>
            </a:r>
          </a:p>
          <a:p>
            <a:r>
              <a:rPr lang="en-US" sz="1800" b="0" dirty="0" smtClean="0"/>
              <a:t>- </a:t>
            </a:r>
            <a:r>
              <a:rPr lang="ru-RU" sz="1800" b="0" dirty="0" smtClean="0"/>
              <a:t>Облако точек, полученное по результатам сканирования туннеля</a:t>
            </a:r>
            <a:endParaRPr lang="ru-RU" sz="1800" b="0" dirty="0"/>
          </a:p>
        </p:txBody>
      </p:sp>
    </p:spTree>
    <p:extLst>
      <p:ext uri="{BB962C8B-B14F-4D97-AF65-F5344CB8AC3E}">
        <p14:creationId xmlns:p14="http://schemas.microsoft.com/office/powerpoint/2010/main" val="123704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651" y="539750"/>
            <a:ext cx="8097837" cy="900113"/>
          </a:xfrm>
        </p:spPr>
        <p:txBody>
          <a:bodyPr/>
          <a:lstStyle/>
          <a:p>
            <a:r>
              <a:rPr lang="ru-RU" sz="2000" dirty="0" smtClean="0"/>
              <a:t>Обработка данных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731174" cy="434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9778" y="1093004"/>
            <a:ext cx="487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Положение оси и профиля в </a:t>
            </a:r>
            <a:r>
              <a:rPr lang="en-US" b="1" dirty="0" smtClean="0"/>
              <a:t>3DReshaper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1230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43" y="539750"/>
            <a:ext cx="8097837" cy="900113"/>
          </a:xfrm>
        </p:spPr>
        <p:txBody>
          <a:bodyPr/>
          <a:lstStyle/>
          <a:p>
            <a:r>
              <a:rPr lang="ru-RU" sz="2000" dirty="0"/>
              <a:t>Обработка </a:t>
            </a:r>
            <a:r>
              <a:rPr lang="ru-RU" sz="2000" dirty="0" smtClean="0"/>
              <a:t>данных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43" y="1628800"/>
            <a:ext cx="7683398" cy="432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4209" y="1100556"/>
            <a:ext cx="774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Фактическая поверхность туннеля, построенная по облаку точек.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990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651" y="539750"/>
            <a:ext cx="8097837" cy="900113"/>
          </a:xfrm>
        </p:spPr>
        <p:txBody>
          <a:bodyPr/>
          <a:lstStyle/>
          <a:p>
            <a:r>
              <a:rPr lang="ru-RU" sz="2000" dirty="0"/>
              <a:t>Обработка данных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631288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0378" y="1124744"/>
            <a:ext cx="7690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Сравнение теоретической и фактической поверхности тоннеля</a:t>
            </a:r>
            <a:r>
              <a:rPr lang="ru-RU" dirty="0" smtClean="0"/>
              <a:t>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3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Обработка данных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8035306" cy="478510"/>
          </a:xfrm>
        </p:spPr>
        <p:txBody>
          <a:bodyPr/>
          <a:lstStyle/>
          <a:p>
            <a:r>
              <a:rPr lang="ru-RU" sz="1800" dirty="0" smtClean="0"/>
              <a:t>Отчет по каждому интересующему профилю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3254"/>
            <a:ext cx="7920882" cy="445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88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476672"/>
            <a:ext cx="8097837" cy="900113"/>
          </a:xfrm>
        </p:spPr>
        <p:txBody>
          <a:bodyPr/>
          <a:lstStyle/>
          <a:p>
            <a:r>
              <a:rPr lang="ru-RU" sz="2000" dirty="0"/>
              <a:t>Обработка данных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5869085" cy="630064"/>
          </a:xfrm>
        </p:spPr>
        <p:txBody>
          <a:bodyPr/>
          <a:lstStyle/>
          <a:p>
            <a:r>
              <a:rPr lang="ru-RU" sz="1800" dirty="0"/>
              <a:t>Отчет по каждому интересующему профилю</a:t>
            </a:r>
          </a:p>
          <a:p>
            <a:endParaRPr lang="ru-RU" dirty="0"/>
          </a:p>
        </p:txBody>
      </p:sp>
      <p:pic>
        <p:nvPicPr>
          <p:cNvPr id="6146" name="Picture 2" descr="C:\Users\cnik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40768"/>
            <a:ext cx="3960440" cy="536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249206"/>
      </p:ext>
    </p:extLst>
  </p:cSld>
  <p:clrMapOvr>
    <a:masterClrMapping/>
  </p:clrMapOvr>
</p:sld>
</file>

<file path=ppt/theme/theme1.xml><?xml version="1.0" encoding="utf-8"?>
<a:theme xmlns:a="http://schemas.openxmlformats.org/drawingml/2006/main" name="Leica Geosystems">
  <a:themeElements>
    <a:clrScheme name="Leica">
      <a:dk1>
        <a:srgbClr val="595959"/>
      </a:dk1>
      <a:lt1>
        <a:srgbClr val="FFFFFF"/>
      </a:lt1>
      <a:dk2>
        <a:srgbClr val="C1E0FF"/>
      </a:dk2>
      <a:lt2>
        <a:srgbClr val="C0C0C0"/>
      </a:lt2>
      <a:accent1>
        <a:srgbClr val="AFA280"/>
      </a:accent1>
      <a:accent2>
        <a:srgbClr val="003366"/>
      </a:accent2>
      <a:accent3>
        <a:srgbClr val="595959"/>
      </a:accent3>
      <a:accent4>
        <a:srgbClr val="6BABC9"/>
      </a:accent4>
      <a:accent5>
        <a:srgbClr val="0086BC"/>
      </a:accent5>
      <a:accent6>
        <a:srgbClr val="EE0033"/>
      </a:accent6>
      <a:hlink>
        <a:srgbClr val="262626"/>
      </a:hlink>
      <a:folHlink>
        <a:srgbClr val="2F6680"/>
      </a:folHlink>
    </a:clrScheme>
    <a:fontScheme name="PowerPoint Template English with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English with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Leica Geosystems</Template>
  <TotalTime>51</TotalTime>
  <Words>75</Words>
  <Application>Microsoft Office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Leica Geosystems</vt:lpstr>
      <vt:lpstr>Использование MS60 и 3Dreashaper для проверки туннеля</vt:lpstr>
      <vt:lpstr>Исходные данные </vt:lpstr>
      <vt:lpstr>Обработка данных</vt:lpstr>
      <vt:lpstr>Обработка данных </vt:lpstr>
      <vt:lpstr>Обработка данных</vt:lpstr>
      <vt:lpstr>Обработка данных</vt:lpstr>
      <vt:lpstr>Обработка данных</vt:lpstr>
    </vt:vector>
  </TitlesOfParts>
  <Company>Leica Geosystems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</dc:title>
  <dc:creator>Nikita Chunakov</dc:creator>
  <cp:lastModifiedBy>Nikita Chunakov</cp:lastModifiedBy>
  <cp:revision>5</cp:revision>
  <dcterms:created xsi:type="dcterms:W3CDTF">2016-09-03T15:12:07Z</dcterms:created>
  <dcterms:modified xsi:type="dcterms:W3CDTF">2016-09-03T16:04:05Z</dcterms:modified>
</cp:coreProperties>
</file>